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64" r:id="rId3"/>
    <p:sldId id="263" r:id="rId4"/>
    <p:sldId id="265" r:id="rId5"/>
    <p:sldId id="267" r:id="rId6"/>
    <p:sldId id="266" r:id="rId7"/>
    <p:sldId id="269" r:id="rId8"/>
    <p:sldId id="271" r:id="rId9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8" d="100"/>
          <a:sy n="48" d="100"/>
        </p:scale>
        <p:origin x="-774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1DF8A-0E64-4E38-8B90-FAE5B549BC9B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7126E-23DD-4EDB-A779-62FBEC348B2B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 - VU</a:t>
            </a: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126E-23DD-4EDB-A779-62FBEC348B2B}" type="slidenum">
              <a:rPr lang="lt-LT" smtClean="0"/>
              <a:pPr/>
              <a:t>8</a:t>
            </a:fld>
            <a:endParaRPr lang="lt-L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 smtClean="0">
                <a:solidFill>
                  <a:schemeClr val="bg1"/>
                </a:solidFill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</a:rPr>
              <a:t>VILNIAUS UNIVERSITETO SUNKUMŲ KILNOJIMO RINKTINĖ</a:t>
            </a:r>
          </a:p>
          <a:p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528" y="1214422"/>
            <a:ext cx="34015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b="1" dirty="0" smtClean="0">
                <a:solidFill>
                  <a:schemeClr val="bg1"/>
                </a:solidFill>
              </a:rPr>
              <a:t>R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E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K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T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O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R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I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A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U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S</a:t>
            </a:r>
          </a:p>
          <a:p>
            <a:endParaRPr lang="lt-LT" b="1" dirty="0" smtClean="0">
              <a:solidFill>
                <a:schemeClr val="bg1"/>
              </a:solidFill>
            </a:endParaRPr>
          </a:p>
          <a:p>
            <a:endParaRPr lang="lt-LT" b="1" dirty="0">
              <a:solidFill>
                <a:schemeClr val="bg1"/>
              </a:solidFill>
            </a:endParaRPr>
          </a:p>
          <a:p>
            <a:r>
              <a:rPr lang="lt-LT" b="1" dirty="0" smtClean="0">
                <a:solidFill>
                  <a:schemeClr val="bg1"/>
                </a:solidFill>
              </a:rPr>
              <a:t>T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A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U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R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Ė</a:t>
            </a:r>
          </a:p>
          <a:p>
            <a:r>
              <a:rPr lang="lt-LT" b="1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5754" y="6457890"/>
            <a:ext cx="7786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 smtClean="0">
                <a:solidFill>
                  <a:schemeClr val="bg1"/>
                </a:solidFill>
              </a:rPr>
              <a:t>B A I G I A M A S I S   2 0 1 5 / 1 6   M O K S L O   M E T Ų   R E N G I N Y S</a:t>
            </a:r>
            <a:endParaRPr lang="lt-LT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2" descr="C:\Users\vartotojas11\Desktop\RT KOMANDU PRISTATYMAI\sunkioji atletika_vilniaus cemp_2015 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857364"/>
            <a:ext cx="6429401" cy="3616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9903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857224" y="0"/>
            <a:ext cx="66437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V A R Ž Y B O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56" y="3429000"/>
            <a:ext cx="62865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KIEKVIENAIS METAIS PATYS </a:t>
            </a:r>
            <a:r>
              <a:rPr lang="lt-LT" sz="2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RENGIAME ATVIRAS SUNKIOSIOS ATLETIKOS </a:t>
            </a:r>
            <a:r>
              <a:rPr lang="lt-LT" sz="2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VARŽYBAS</a:t>
            </a:r>
            <a:endParaRPr lang="lt-LT" sz="28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P R A R A D I M A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4546" y="3286124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solidFill>
                  <a:schemeClr val="bg1"/>
                </a:solidFill>
              </a:rPr>
              <a:t>SUBYRĖJĘS POTILTIS</a:t>
            </a:r>
            <a:endParaRPr lang="lt-LT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9903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500034" y="0"/>
            <a:ext cx="63579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</a:t>
            </a:r>
            <a:r>
              <a:rPr lang="lt-LT" sz="3200" b="1" dirty="0" smtClean="0">
                <a:solidFill>
                  <a:schemeClr val="bg1"/>
                </a:solidFill>
              </a:rPr>
              <a:t>Į V Y K I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0232" y="3357562"/>
            <a:ext cx="55007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solidFill>
                  <a:schemeClr val="bg1"/>
                </a:solidFill>
              </a:rPr>
              <a:t>ADAS </a:t>
            </a:r>
            <a:r>
              <a:rPr lang="lt-LT" sz="2800" dirty="0" smtClean="0">
                <a:solidFill>
                  <a:schemeClr val="bg1"/>
                </a:solidFill>
              </a:rPr>
              <a:t>NEPRALEIDO </a:t>
            </a:r>
            <a:endParaRPr lang="lt-LT" sz="2800" dirty="0" smtClean="0">
              <a:solidFill>
                <a:schemeClr val="bg1"/>
              </a:solidFill>
            </a:endParaRPr>
          </a:p>
          <a:p>
            <a:r>
              <a:rPr lang="lt-LT" sz="2800" dirty="0" smtClean="0">
                <a:solidFill>
                  <a:schemeClr val="bg1"/>
                </a:solidFill>
              </a:rPr>
              <a:t>NĖ </a:t>
            </a:r>
            <a:r>
              <a:rPr lang="lt-LT" sz="2800" dirty="0" smtClean="0">
                <a:solidFill>
                  <a:schemeClr val="bg1"/>
                </a:solidFill>
              </a:rPr>
              <a:t>VIENOS TRENIRUOTĖS</a:t>
            </a:r>
            <a:endParaRPr lang="lt-LT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857224" y="0"/>
            <a:ext cx="6000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D A I K T A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285984" y="3357562"/>
            <a:ext cx="3142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AIŠKU, ŠTANGA. </a:t>
            </a:r>
            <a:endParaRPr lang="lt-LT" sz="28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857224" y="0"/>
            <a:ext cx="55721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</a:t>
            </a:r>
            <a:r>
              <a:rPr lang="en-US" sz="3200" b="1" dirty="0" smtClean="0">
                <a:solidFill>
                  <a:schemeClr val="bg1"/>
                </a:solidFill>
              </a:rPr>
              <a:t>D A I N A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3500438"/>
            <a:ext cx="5429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smtClean="0">
                <a:solidFill>
                  <a:schemeClr val="bg1"/>
                </a:solidFill>
              </a:rPr>
              <a:t>RAMMSTEIN: </a:t>
            </a:r>
            <a:r>
              <a:rPr lang="lt-LT" sz="4000" b="1" dirty="0" smtClean="0">
                <a:solidFill>
                  <a:schemeClr val="bg1"/>
                </a:solidFill>
              </a:rPr>
              <a:t>DU HAST </a:t>
            </a:r>
            <a:endParaRPr lang="lt-LT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571472" y="0"/>
            <a:ext cx="59293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F R A Z Ė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1285852" y="3286124"/>
            <a:ext cx="1847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lt-LT" sz="40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3214678" y="3643314"/>
            <a:ext cx="27238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40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IŠSIŠIEPK</a:t>
            </a:r>
            <a:endParaRPr lang="lt-LT" sz="40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9903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928662" y="0"/>
            <a:ext cx="6072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</a:t>
            </a:r>
            <a:r>
              <a:rPr lang="en-US" sz="3200" b="1" dirty="0" smtClean="0">
                <a:solidFill>
                  <a:schemeClr val="bg1"/>
                </a:solidFill>
              </a:rPr>
              <a:t>S K A I </a:t>
            </a:r>
            <a:r>
              <a:rPr lang="lt-LT" sz="3200" b="1" dirty="0" smtClean="0">
                <a:solidFill>
                  <a:schemeClr val="bg1"/>
                </a:solidFill>
              </a:rPr>
              <a:t>Č I U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643174" y="2428868"/>
            <a:ext cx="371477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5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100</a:t>
            </a:r>
            <a:endParaRPr lang="lt-LT" sz="150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227</Words>
  <Application>Microsoft Office PowerPoint</Application>
  <PresentationFormat>Demonstracija ekrane (4:3)</PresentationFormat>
  <Paragraphs>109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9" baseType="lpstr">
      <vt:lpstr>Office tema</vt:lpstr>
      <vt:lpstr>Skaidrė 1</vt:lpstr>
      <vt:lpstr>Skaidrė 2</vt:lpstr>
      <vt:lpstr>Skaidrė 3</vt:lpstr>
      <vt:lpstr>Skaidrė 4</vt:lpstr>
      <vt:lpstr>Skaidrė 5</vt:lpstr>
      <vt:lpstr>Skaidrė 6</vt:lpstr>
      <vt:lpstr>Skaidrė 7</vt:lpstr>
      <vt:lpstr>Skaidrė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Skaidrė 1</dc:title>
  <dc:creator>vartotojas11</dc:creator>
  <cp:lastModifiedBy>vartotojas11</cp:lastModifiedBy>
  <cp:revision>67</cp:revision>
  <dcterms:created xsi:type="dcterms:W3CDTF">2016-05-16T12:38:01Z</dcterms:created>
  <dcterms:modified xsi:type="dcterms:W3CDTF">2016-05-19T11:11:36Z</dcterms:modified>
</cp:coreProperties>
</file>