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1" r:id="rId3"/>
    <p:sldId id="258" r:id="rId4"/>
    <p:sldId id="262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44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2E4DA6-A36E-4932-97A2-B7ADA1B7FB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0044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65FCA5-1A78-403C-A882-17007D533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5107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lt-LT" smtClean="0"/>
              <a:t>Spustelėkite ruošinio paantraštės stiliui keisti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925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pic>
        <p:nvPicPr>
          <p:cNvPr id="4103" name="Picture 7" descr="sp_VU_zenkl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88913"/>
            <a:ext cx="1409700" cy="15621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piktogramą, jei norite įtraukti paveikslėlį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274638"/>
            <a:ext cx="73548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Spustelėkite, jei norite keisite ruoš. pav. stilių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1">
                <a:latin typeface="+mn-lt"/>
              </a:defRPr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245225"/>
            <a:ext cx="59039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1">
                <a:latin typeface="+mn-lt"/>
              </a:defRPr>
            </a:lvl1pPr>
          </a:lstStyle>
          <a:p>
            <a:r>
              <a:rPr lang="lt-LT"/>
              <a:t>VU, fakultetas</a:t>
            </a:r>
            <a:endParaRPr lang="en-US"/>
          </a:p>
        </p:txBody>
      </p:sp>
      <p:pic>
        <p:nvPicPr>
          <p:cNvPr id="1031" name="Picture 7" descr="sp_VU_zenklas128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9388" y="188913"/>
            <a:ext cx="1095375" cy="12192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just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just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just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85786" y="6245225"/>
            <a:ext cx="7715304" cy="476250"/>
          </a:xfrm>
        </p:spPr>
        <p:txBody>
          <a:bodyPr/>
          <a:lstStyle/>
          <a:p>
            <a:r>
              <a:rPr lang="lt-LT" sz="1800" b="1" i="0" dirty="0" smtClean="0">
                <a:latin typeface="Consolas" pitchFamily="49" charset="0"/>
                <a:cs typeface="Consolas" pitchFamily="49" charset="0"/>
              </a:rPr>
              <a:t>2016, VILNIUS, REKTORIAUS TAURĖS BAIGIAMASIS RENGINYS</a:t>
            </a:r>
            <a:endParaRPr lang="en-US" sz="1800" b="1" i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786" y="2428868"/>
            <a:ext cx="7772400" cy="1470025"/>
          </a:xfrm>
        </p:spPr>
        <p:txBody>
          <a:bodyPr/>
          <a:lstStyle/>
          <a:p>
            <a:r>
              <a:rPr lang="lt-LT" b="1" dirty="0" smtClean="0">
                <a:latin typeface="Consolas" pitchFamily="49" charset="0"/>
                <a:cs typeface="Consolas" pitchFamily="49" charset="0"/>
              </a:rPr>
              <a:t>VILNIAUS UNIVERSITETO</a:t>
            </a:r>
            <a:br>
              <a:rPr lang="lt-LT" b="1" dirty="0" smtClean="0">
                <a:latin typeface="Consolas" pitchFamily="49" charset="0"/>
                <a:cs typeface="Consolas" pitchFamily="49" charset="0"/>
              </a:rPr>
            </a:br>
            <a:r>
              <a:rPr lang="en-US" b="1" dirty="0" smtClean="0">
                <a:latin typeface="Consolas" pitchFamily="49" charset="0"/>
                <a:cs typeface="Consolas" pitchFamily="49" charset="0"/>
              </a:rPr>
              <a:t>STALO TENISO </a:t>
            </a:r>
            <a:r>
              <a:rPr lang="lt-LT" b="1" dirty="0" smtClean="0">
                <a:latin typeface="Consolas" pitchFamily="49" charset="0"/>
                <a:cs typeface="Consolas" pitchFamily="49" charset="0"/>
              </a:rPr>
              <a:t>RINKTINĖ</a:t>
            </a:r>
            <a:endParaRPr lang="lt-LT" b="1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026" name="Picture 2" descr="E:\NUOTRAUKOS\7_RINKTINES\stalo ten\geceviciute aukse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4143380"/>
            <a:ext cx="578268" cy="727062"/>
          </a:xfrm>
          <a:prstGeom prst="rect">
            <a:avLst/>
          </a:prstGeom>
          <a:noFill/>
        </p:spPr>
      </p:pic>
      <p:pic>
        <p:nvPicPr>
          <p:cNvPr id="1027" name="Picture 3" descr="E:\NUOTRAUKOS\7_RINKTINES\stalo ten\geceviciute auks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4143380"/>
            <a:ext cx="571504" cy="759764"/>
          </a:xfrm>
          <a:prstGeom prst="rect">
            <a:avLst/>
          </a:prstGeom>
          <a:noFill/>
        </p:spPr>
      </p:pic>
      <p:pic>
        <p:nvPicPr>
          <p:cNvPr id="1028" name="Picture 4" descr="E:\NUOTRAUKOS\7_RINKTINES\stalo ten\lescevski ksysto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4214818"/>
            <a:ext cx="571504" cy="713751"/>
          </a:xfrm>
          <a:prstGeom prst="rect">
            <a:avLst/>
          </a:prstGeom>
          <a:noFill/>
        </p:spPr>
      </p:pic>
      <p:pic>
        <p:nvPicPr>
          <p:cNvPr id="1029" name="Picture 5" descr="E:\NUOTRAUKOS\7_RINKTINES\stalo ten\macaite aiste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8992" y="4143380"/>
            <a:ext cx="719284" cy="769760"/>
          </a:xfrm>
          <a:prstGeom prst="rect">
            <a:avLst/>
          </a:prstGeom>
          <a:noFill/>
        </p:spPr>
      </p:pic>
      <p:pic>
        <p:nvPicPr>
          <p:cNvPr id="1030" name="Picture 6" descr="E:\NUOTRAUKOS\7_RINKTINES\stalo ten\rybakas vytautas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14810" y="4143380"/>
            <a:ext cx="653251" cy="747697"/>
          </a:xfrm>
          <a:prstGeom prst="rect">
            <a:avLst/>
          </a:prstGeom>
          <a:noFill/>
        </p:spPr>
      </p:pic>
      <p:pic>
        <p:nvPicPr>
          <p:cNvPr id="1031" name="Picture 7" descr="E:\NUOTRAUKOS\7_RINKTINES\stalo ten\simonaitis edgara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29190" y="4143380"/>
            <a:ext cx="500066" cy="753112"/>
          </a:xfrm>
          <a:prstGeom prst="rect">
            <a:avLst/>
          </a:prstGeom>
          <a:noFill/>
        </p:spPr>
      </p:pic>
      <p:pic>
        <p:nvPicPr>
          <p:cNvPr id="1032" name="Picture 8" descr="E:\NUOTRAUKOS\7_RINKTINES\stalo ten\stirbyte ausra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00694" y="4143380"/>
            <a:ext cx="742936" cy="742936"/>
          </a:xfrm>
          <a:prstGeom prst="rect">
            <a:avLst/>
          </a:prstGeom>
          <a:noFill/>
        </p:spPr>
      </p:pic>
      <p:pic>
        <p:nvPicPr>
          <p:cNvPr id="1033" name="Picture 9" descr="E:\NUOTRAUKOS\7_RINKTINES\stalo ten\tamulionyte monika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86512" y="4143380"/>
            <a:ext cx="785818" cy="785818"/>
          </a:xfrm>
          <a:prstGeom prst="rect">
            <a:avLst/>
          </a:prstGeom>
          <a:noFill/>
        </p:spPr>
      </p:pic>
      <p:pic>
        <p:nvPicPr>
          <p:cNvPr id="1034" name="Picture 10" descr="E:\NUOTRAUKOS\7_RINKTINES\stalo ten\venslaviciute ieva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072330" y="4143380"/>
            <a:ext cx="609600" cy="762000"/>
          </a:xfrm>
          <a:prstGeom prst="rect">
            <a:avLst/>
          </a:prstGeom>
          <a:noFill/>
        </p:spPr>
      </p:pic>
      <p:pic>
        <p:nvPicPr>
          <p:cNvPr id="1035" name="Picture 11" descr="E:\NUOTRAUKOS\7_RINKTINES\stalo tenisas_2015\DSCF5426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86446" y="1285860"/>
            <a:ext cx="2040093" cy="1147552"/>
          </a:xfrm>
          <a:prstGeom prst="rect">
            <a:avLst/>
          </a:prstGeom>
          <a:noFill/>
        </p:spPr>
      </p:pic>
      <p:pic>
        <p:nvPicPr>
          <p:cNvPr id="1036" name="Picture 12" descr="E:\NUOTRAUKOS\7_RINKTINES\stalo tenisas_\P2080086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43372" y="1306041"/>
            <a:ext cx="1509696" cy="1148629"/>
          </a:xfrm>
          <a:prstGeom prst="rect">
            <a:avLst/>
          </a:prstGeom>
          <a:noFill/>
        </p:spPr>
      </p:pic>
      <p:pic>
        <p:nvPicPr>
          <p:cNvPr id="1037" name="Picture 13" descr="E:\NUOTRAUKOS\7_RINKTINES\stalo tenisas_\stirbyte ausra-sumazinta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94962" y="1285860"/>
            <a:ext cx="1721398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>
                <a:latin typeface="Consolas" pitchFamily="49" charset="0"/>
                <a:cs typeface="Consolas" pitchFamily="49" charset="0"/>
              </a:rPr>
              <a:t>METŲ ATRADIMAS</a:t>
            </a:r>
            <a:endParaRPr lang="lt-LT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i="0" dirty="0" smtClean="0">
                <a:latin typeface="Consolas" pitchFamily="49" charset="0"/>
                <a:cs typeface="Consolas" pitchFamily="49" charset="0"/>
              </a:rPr>
              <a:t>2016 05 19</a:t>
            </a:r>
            <a:endParaRPr lang="en-US" i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i="0" dirty="0" smtClean="0">
                <a:latin typeface="Consolas" pitchFamily="49" charset="0"/>
                <a:cs typeface="Consolas" pitchFamily="49" charset="0"/>
              </a:rPr>
              <a:t>VU, Sveikatos ir sporto centras</a:t>
            </a:r>
          </a:p>
          <a:p>
            <a:endParaRPr lang="en-US" dirty="0"/>
          </a:p>
        </p:txBody>
      </p:sp>
      <p:sp>
        <p:nvSpPr>
          <p:cNvPr id="7" name="Stačiakampis 6"/>
          <p:cNvSpPr/>
          <p:nvPr/>
        </p:nvSpPr>
        <p:spPr>
          <a:xfrm>
            <a:off x="1000068" y="3214686"/>
            <a:ext cx="81439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40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Vaikinų bronzos medaliai aukštųjų mokyklų </a:t>
            </a:r>
            <a:r>
              <a:rPr lang="lt-LT" sz="40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čempionate</a:t>
            </a:r>
            <a:endParaRPr lang="lt-LT" sz="4000" dirty="0" smtClean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142976" y="285728"/>
            <a:ext cx="7354887" cy="1143000"/>
          </a:xfrm>
        </p:spPr>
        <p:txBody>
          <a:bodyPr/>
          <a:lstStyle/>
          <a:p>
            <a:r>
              <a:rPr lang="lt-LT" b="1" dirty="0" smtClean="0">
                <a:latin typeface="Consolas" pitchFamily="49" charset="0"/>
                <a:cs typeface="Consolas" pitchFamily="49" charset="0"/>
              </a:rPr>
              <a:t>METŲ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lt-LT" b="1" dirty="0" smtClean="0">
                <a:latin typeface="Consolas" pitchFamily="49" charset="0"/>
                <a:cs typeface="Consolas" pitchFamily="49" charset="0"/>
              </a:rPr>
              <a:t>ŽYBO</a:t>
            </a:r>
            <a:r>
              <a:rPr lang="lt-LT" b="1" dirty="0" smtClean="0">
                <a:latin typeface="Consolas" pitchFamily="49" charset="0"/>
                <a:cs typeface="Consolas" pitchFamily="49" charset="0"/>
              </a:rPr>
              <a:t>S</a:t>
            </a:r>
            <a:endParaRPr lang="lt-LT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i="0" dirty="0" smtClean="0">
                <a:latin typeface="Consolas" pitchFamily="49" charset="0"/>
                <a:cs typeface="Consolas" pitchFamily="49" charset="0"/>
              </a:rPr>
              <a:t>2016 05 19</a:t>
            </a: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i="0" dirty="0" smtClean="0">
                <a:latin typeface="Consolas" pitchFamily="49" charset="0"/>
                <a:cs typeface="Consolas" pitchFamily="49" charset="0"/>
              </a:rPr>
              <a:t>VU, Sveikatos ir sporto centras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1928802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t-LT" sz="4000" dirty="0">
              <a:latin typeface="+mn-lt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1071538" y="2643182"/>
            <a:ext cx="72866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40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Prizinės vietos Lietuvos komandiniame čempionate praradimas po to, kai 5 metus buvome </a:t>
            </a:r>
            <a:r>
              <a:rPr lang="lt-LT" sz="40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čempionai</a:t>
            </a:r>
            <a:endParaRPr lang="lt-LT" sz="4000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>
                <a:latin typeface="Consolas" pitchFamily="49" charset="0"/>
                <a:cs typeface="Consolas" pitchFamily="49" charset="0"/>
              </a:rPr>
              <a:t>METŲ </a:t>
            </a:r>
            <a:r>
              <a:rPr lang="lt-LT" b="1" dirty="0" smtClean="0">
                <a:latin typeface="Consolas" pitchFamily="49" charset="0"/>
                <a:cs typeface="Consolas" pitchFamily="49" charset="0"/>
              </a:rPr>
              <a:t>RUNGTYNĖS</a:t>
            </a:r>
            <a:endParaRPr lang="lt-LT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i="0" dirty="0" smtClean="0">
                <a:latin typeface="Consolas" pitchFamily="49" charset="0"/>
                <a:cs typeface="Consolas" pitchFamily="49" charset="0"/>
              </a:rPr>
              <a:t>2016 05 19</a:t>
            </a:r>
            <a:endParaRPr lang="en-US" i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i="0" dirty="0" smtClean="0">
                <a:latin typeface="Consolas" pitchFamily="49" charset="0"/>
                <a:cs typeface="Consolas" pitchFamily="49" charset="0"/>
              </a:rPr>
              <a:t>VU, Sveikatos ir sporto centras</a:t>
            </a:r>
          </a:p>
          <a:p>
            <a:endParaRPr lang="en-US" dirty="0"/>
          </a:p>
        </p:txBody>
      </p:sp>
      <p:sp>
        <p:nvSpPr>
          <p:cNvPr id="7" name="Stačiakampis 6"/>
          <p:cNvSpPr/>
          <p:nvPr/>
        </p:nvSpPr>
        <p:spPr>
          <a:xfrm>
            <a:off x="1000068" y="2714620"/>
            <a:ext cx="81439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40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Komandinis susitikimas su </a:t>
            </a:r>
            <a:r>
              <a:rPr lang="lt-LT" sz="40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geriausiom</a:t>
            </a:r>
            <a:r>
              <a:rPr lang="lt-LT" sz="40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pasaulio žaidėjom </a:t>
            </a:r>
            <a:r>
              <a:rPr lang="lt-LT" sz="40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kinėm</a:t>
            </a:r>
            <a:r>
              <a:rPr lang="lt-LT" sz="40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SELL žaidynėse</a:t>
            </a:r>
            <a:endParaRPr lang="lt-LT" sz="4000" dirty="0" smtClean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s_be_fono">
  <a:themeElements>
    <a:clrScheme name="sablonas_be_fo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blonas_be_fon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blonas_be_fo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sablonas_be_fono</Template>
  <TotalTime>841</TotalTime>
  <Words>73</Words>
  <Application>Microsoft Office PowerPoint</Application>
  <PresentationFormat>Demonstracija ekrane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5" baseType="lpstr">
      <vt:lpstr>sablonas_be_fono</vt:lpstr>
      <vt:lpstr>VILNIAUS UNIVERSITETO STALO TENISO RINKTINĖ</vt:lpstr>
      <vt:lpstr>METŲ ATRADIMAS</vt:lpstr>
      <vt:lpstr>METŲ VARŽYBOS</vt:lpstr>
      <vt:lpstr>METŲ RUNGTYNĖS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VILNIAUS UNIVERSITETO FUTBOLO RINKTINĖ</dc:title>
  <dc:creator>vartotojas11</dc:creator>
  <cp:lastModifiedBy>vartotojas11</cp:lastModifiedBy>
  <cp:revision>45</cp:revision>
  <dcterms:created xsi:type="dcterms:W3CDTF">2016-04-26T08:28:03Z</dcterms:created>
  <dcterms:modified xsi:type="dcterms:W3CDTF">2016-05-19T11:02:13Z</dcterms:modified>
</cp:coreProperties>
</file>