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65" r:id="rId3"/>
    <p:sldId id="267" r:id="rId4"/>
    <p:sldId id="266" r:id="rId5"/>
    <p:sldId id="268" r:id="rId6"/>
    <p:sldId id="271" r:id="rId7"/>
    <p:sldId id="269" r:id="rId8"/>
    <p:sldId id="270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26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DF8A-0E64-4E38-8B90-FAE5B549BC9B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126E-23DD-4EDB-A779-62FBEC348B2B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 - VU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6E-23DD-4EDB-A779-62FBEC348B2B}" type="slidenum">
              <a:rPr lang="lt-LT" smtClean="0"/>
              <a:pPr/>
              <a:t>5</a:t>
            </a:fld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 - VU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6E-23DD-4EDB-A779-62FBEC348B2B}" type="slidenum">
              <a:rPr lang="lt-LT" smtClean="0"/>
              <a:pPr/>
              <a:t>6</a:t>
            </a:fld>
            <a:endParaRPr lang="lt-L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 - VU</a:t>
            </a:r>
            <a:endParaRPr lang="lt-LT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7126E-23DD-4EDB-A779-62FBEC348B2B}" type="slidenum">
              <a:rPr lang="lt-LT" smtClean="0"/>
              <a:pPr/>
              <a:t>8</a:t>
            </a:fld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8E16-00CD-4758-A0A5-5C379CDF7B73}" type="datetimeFigureOut">
              <a:rPr lang="lt-LT" smtClean="0"/>
              <a:pPr/>
              <a:t>2016.05.19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30B7-2443-4F8C-B8BE-4D5976CAD669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357158" y="357166"/>
            <a:ext cx="87868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000" b="1" dirty="0" smtClean="0">
                <a:solidFill>
                  <a:schemeClr val="bg1"/>
                </a:solidFill>
              </a:rPr>
              <a:t> </a:t>
            </a:r>
            <a:r>
              <a:rPr lang="lt-LT" sz="2800" b="1" dirty="0" smtClean="0">
                <a:solidFill>
                  <a:schemeClr val="bg1"/>
                </a:solidFill>
              </a:rPr>
              <a:t>VILNIAUS UNIVERSITETO DZIUDO IR SAMBO </a:t>
            </a:r>
            <a:r>
              <a:rPr lang="lt-LT" sz="2800" b="1" dirty="0" smtClean="0">
                <a:solidFill>
                  <a:schemeClr val="bg1"/>
                </a:solidFill>
              </a:rPr>
              <a:t>RINKTINĖS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285860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58214" y="1214422"/>
            <a:ext cx="344966" cy="52168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1850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E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K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O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I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S</a:t>
            </a:r>
          </a:p>
          <a:p>
            <a:endParaRPr lang="lt-LT" sz="1850" b="1" dirty="0" smtClean="0">
              <a:solidFill>
                <a:schemeClr val="bg1"/>
              </a:solidFill>
            </a:endParaRPr>
          </a:p>
          <a:p>
            <a:endParaRPr lang="lt-LT" sz="1850" b="1" dirty="0">
              <a:solidFill>
                <a:schemeClr val="bg1"/>
              </a:solidFill>
            </a:endParaRPr>
          </a:p>
          <a:p>
            <a:r>
              <a:rPr lang="lt-LT" sz="1850" b="1" dirty="0" smtClean="0">
                <a:solidFill>
                  <a:schemeClr val="bg1"/>
                </a:solidFill>
              </a:rPr>
              <a:t>T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A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U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R</a:t>
            </a:r>
          </a:p>
          <a:p>
            <a:r>
              <a:rPr lang="lt-LT" sz="1850" b="1" dirty="0" smtClean="0">
                <a:solidFill>
                  <a:schemeClr val="bg1"/>
                </a:solidFill>
              </a:rPr>
              <a:t>Ė</a:t>
            </a:r>
          </a:p>
          <a:p>
            <a:r>
              <a:rPr lang="lt-LT" sz="185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6000768"/>
            <a:ext cx="7786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000" b="1" dirty="0" smtClean="0">
                <a:solidFill>
                  <a:schemeClr val="bg1"/>
                </a:solidFill>
              </a:rPr>
              <a:t>B A I G I A M A S I S   2 0 1 5 / 1 6   M O K S L O   M E T Ų   R E N G I N Y S</a:t>
            </a:r>
            <a:endParaRPr lang="lt-LT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vartotojas11\Desktop\RT KOMANDU PRISTATYMAI\medžiaga\DZIUDO IR SAMBO\6444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429000"/>
            <a:ext cx="3321223" cy="2214578"/>
          </a:xfrm>
          <a:prstGeom prst="rect">
            <a:avLst/>
          </a:prstGeom>
          <a:noFill/>
        </p:spPr>
      </p:pic>
      <p:pic>
        <p:nvPicPr>
          <p:cNvPr id="1027" name="Picture 3" descr="C:\Users\vartotojas11\Desktop\RT KOMANDU PRISTATYMAI\medžiaga\DZIUDO IR SAMBO\DSC00857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429000"/>
            <a:ext cx="2928958" cy="2196810"/>
          </a:xfrm>
          <a:prstGeom prst="rect">
            <a:avLst/>
          </a:prstGeom>
          <a:noFill/>
        </p:spPr>
      </p:pic>
      <p:pic>
        <p:nvPicPr>
          <p:cNvPr id="1029" name="Picture 5" descr="C:\Users\vartotojas11\Desktop\phot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1214422"/>
            <a:ext cx="2003236" cy="2000264"/>
          </a:xfrm>
          <a:prstGeom prst="rect">
            <a:avLst/>
          </a:prstGeom>
          <a:noFill/>
        </p:spPr>
      </p:pic>
      <p:pic>
        <p:nvPicPr>
          <p:cNvPr id="12" name="Picture 5" descr="C:\Users\vartotojas11\Desktop\phot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1214422"/>
            <a:ext cx="2003236" cy="2000264"/>
          </a:xfrm>
          <a:prstGeom prst="rect">
            <a:avLst/>
          </a:prstGeom>
          <a:noFill/>
        </p:spPr>
      </p:pic>
      <p:pic>
        <p:nvPicPr>
          <p:cNvPr id="13" name="Picture 5" descr="C:\Users\vartotojas11\Desktop\phot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1214422"/>
            <a:ext cx="200323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1142976" y="571480"/>
            <a:ext cx="63579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A T R A D I M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571736" y="364331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Pirmakursiai</a:t>
            </a:r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214282" y="571480"/>
            <a:ext cx="67865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D A I K T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285984" y="3071810"/>
            <a:ext cx="61093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Dziudo</a:t>
            </a:r>
            <a:r>
              <a:rPr lang="en-US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– </a:t>
            </a:r>
            <a:endParaRPr lang="lt-LT" sz="40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tai </a:t>
            </a:r>
            <a:r>
              <a:rPr lang="en-US" sz="4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nematomas</a:t>
            </a:r>
            <a:r>
              <a:rPr lang="en-US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ginklas</a:t>
            </a:r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1214414" y="571480"/>
            <a:ext cx="52149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</a:t>
            </a:r>
            <a:r>
              <a:rPr lang="en-US" sz="3200" b="1" dirty="0" smtClean="0">
                <a:solidFill>
                  <a:schemeClr val="bg1"/>
                </a:solidFill>
              </a:rPr>
              <a:t>D A I N A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786050" y="3286124"/>
            <a:ext cx="15953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Tyla.</a:t>
            </a:r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571472" y="642918"/>
            <a:ext cx="7215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Š A U K I N Y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3643314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Dziudo ir </a:t>
            </a:r>
            <a:r>
              <a:rPr lang="lt-LT" sz="4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sambo</a:t>
            </a:r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 – visada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j</a:t>
            </a:r>
            <a:r>
              <a:rPr lang="lt-LT" sz="4000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ėga</a:t>
            </a:r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drąsa ir sveikata</a:t>
            </a:r>
            <a:r>
              <a:rPr lang="en-US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!</a:t>
            </a:r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500034" y="714356"/>
            <a:ext cx="628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</a:t>
            </a:r>
            <a:r>
              <a:rPr lang="en-US" sz="3200" b="1" dirty="0" smtClean="0">
                <a:solidFill>
                  <a:schemeClr val="bg1"/>
                </a:solidFill>
              </a:rPr>
              <a:t>S K A I </a:t>
            </a:r>
            <a:r>
              <a:rPr lang="lt-LT" sz="3200" b="1" dirty="0" smtClean="0">
                <a:solidFill>
                  <a:schemeClr val="bg1"/>
                </a:solidFill>
              </a:rPr>
              <a:t>Č I U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143108" y="3071810"/>
            <a:ext cx="635798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Kad susikalbėtum dziudo, turi mokėti 200 žodžių</a:t>
            </a:r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357158" y="785794"/>
            <a:ext cx="5786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E T Ų   F R A Z Ė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214546" y="2928934"/>
            <a:ext cx="6673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Blogiečiai</a:t>
            </a:r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, laikykitės</a:t>
            </a:r>
            <a:r>
              <a:rPr lang="en-US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!</a:t>
            </a:r>
            <a:endParaRPr lang="lt-LT" sz="4000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artotojas11\Desktop\juodas fonas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9903" y="0"/>
            <a:ext cx="9213903" cy="6858000"/>
          </a:xfrm>
          <a:prstGeom prst="rect">
            <a:avLst/>
          </a:prstGeom>
          <a:noFill/>
        </p:spPr>
      </p:pic>
      <p:sp>
        <p:nvSpPr>
          <p:cNvPr id="3" name="Stačiakampis 2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chemeClr val="bg1"/>
                </a:solidFill>
              </a:rPr>
              <a:t>            M </a:t>
            </a:r>
            <a:r>
              <a:rPr lang="lt-LT" sz="3200" b="1" dirty="0" smtClean="0">
                <a:solidFill>
                  <a:schemeClr val="bg1"/>
                </a:solidFill>
              </a:rPr>
              <a:t>O R A L Ė S</a:t>
            </a:r>
            <a:r>
              <a:rPr lang="lt-LT" sz="3200" b="1" dirty="0" smtClean="0">
                <a:solidFill>
                  <a:schemeClr val="bg1"/>
                </a:solidFill>
              </a:rPr>
              <a:t>   </a:t>
            </a:r>
            <a:r>
              <a:rPr lang="lt-LT" sz="3200" b="1" dirty="0" smtClean="0">
                <a:solidFill>
                  <a:schemeClr val="bg1"/>
                </a:solidFill>
              </a:rPr>
              <a:t>K O D E K S A S</a:t>
            </a:r>
            <a:endParaRPr lang="lt-LT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298"/>
            <a:ext cx="5000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 smtClean="0">
                <a:solidFill>
                  <a:schemeClr val="bg1"/>
                </a:solidFill>
              </a:rPr>
              <a:t>2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1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6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0</a:t>
            </a:r>
          </a:p>
          <a:p>
            <a:r>
              <a:rPr lang="lt-LT" sz="2800" b="1" dirty="0" smtClean="0">
                <a:solidFill>
                  <a:schemeClr val="bg1"/>
                </a:solidFill>
              </a:rPr>
              <a:t>5</a:t>
            </a:r>
          </a:p>
          <a:p>
            <a:endParaRPr lang="lt-LT" sz="2800" b="1" dirty="0">
              <a:solidFill>
                <a:schemeClr val="bg1"/>
              </a:solidFill>
            </a:endParaRPr>
          </a:p>
          <a:p>
            <a:r>
              <a:rPr lang="lt-LT" sz="2800" b="1" dirty="0" smtClean="0">
                <a:solidFill>
                  <a:schemeClr val="bg1"/>
                </a:solidFill>
              </a:rPr>
              <a:t>19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2571736" y="1285860"/>
            <a:ext cx="3288080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Mandagumas </a:t>
            </a:r>
            <a:endParaRPr lang="lt-LT" sz="40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Drąsa</a:t>
            </a: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Nuoširdumas</a:t>
            </a: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Savitvarda</a:t>
            </a: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Garbė</a:t>
            </a: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Kuklumas</a:t>
            </a: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Draugystė</a:t>
            </a:r>
          </a:p>
          <a:p>
            <a:pPr lvl="0"/>
            <a:r>
              <a:rPr lang="lt-LT" sz="4000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Pagarba</a:t>
            </a:r>
            <a:endParaRPr lang="lt-LT" sz="4000" dirty="0" smtClean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255</Words>
  <Application>Microsoft Office PowerPoint</Application>
  <PresentationFormat>Demonstracija ekrane (4:3)</PresentationFormat>
  <Paragraphs>121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tema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vartotojas11</dc:creator>
  <cp:lastModifiedBy>vartotojas11</cp:lastModifiedBy>
  <cp:revision>62</cp:revision>
  <dcterms:created xsi:type="dcterms:W3CDTF">2016-05-16T12:38:01Z</dcterms:created>
  <dcterms:modified xsi:type="dcterms:W3CDTF">2016-05-19T10:42:57Z</dcterms:modified>
</cp:coreProperties>
</file>