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3" r:id="rId5"/>
    <p:sldId id="261" r:id="rId6"/>
    <p:sldId id="262" r:id="rId7"/>
    <p:sldId id="260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7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2E4DA6-A36E-4932-97A2-B7ADA1B7FB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0044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65FCA5-1A78-403C-A882-17007D533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5107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lt-LT" smtClean="0"/>
              <a:t>Spustelėkite ruošinio paantraštės stiliui keisti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4925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pic>
        <p:nvPicPr>
          <p:cNvPr id="4103" name="Picture 7" descr="sp_VU_zenk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88913"/>
            <a:ext cx="1409700" cy="15621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piktogramą, jei norite įtraukti paveikslėlį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/>
              <a:t>VU, fakultetas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274638"/>
            <a:ext cx="73548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Spustelėkite, jei norite keisite ruoš. pav. stilių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1">
                <a:latin typeface="+mn-lt"/>
              </a:defRPr>
            </a:lvl1pPr>
          </a:lstStyle>
          <a:p>
            <a:r>
              <a:rPr lang="lt-LT"/>
              <a:t>data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1775" y="6245225"/>
            <a:ext cx="59039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1">
                <a:latin typeface="+mn-lt"/>
              </a:defRPr>
            </a:lvl1pPr>
          </a:lstStyle>
          <a:p>
            <a:r>
              <a:rPr lang="lt-LT"/>
              <a:t>VU, fakultetas</a:t>
            </a:r>
            <a:endParaRPr lang="en-US"/>
          </a:p>
        </p:txBody>
      </p:sp>
      <p:pic>
        <p:nvPicPr>
          <p:cNvPr id="1031" name="Picture 7" descr="sp_VU_zenklas128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188913"/>
            <a:ext cx="1095375" cy="12192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VILNIAUS UNIVERSITETO</a:t>
            </a:r>
            <a:br>
              <a:rPr lang="lt-LT" b="1" dirty="0" smtClean="0">
                <a:latin typeface="Calibri" pitchFamily="34" charset="0"/>
              </a:rPr>
            </a:br>
            <a:r>
              <a:rPr lang="lt-LT" b="1" smtClean="0">
                <a:latin typeface="Calibri" pitchFamily="34" charset="0"/>
              </a:rPr>
              <a:t>M</a:t>
            </a:r>
            <a:r>
              <a:rPr lang="lt-LT" b="1" smtClean="0">
                <a:latin typeface="Calibri" pitchFamily="34" charset="0"/>
              </a:rPr>
              <a:t>ERGINŲ TINKLINIO</a:t>
            </a:r>
            <a:r>
              <a:rPr lang="lt-LT" b="1" smtClean="0">
                <a:latin typeface="Calibri" pitchFamily="34" charset="0"/>
              </a:rPr>
              <a:t> </a:t>
            </a:r>
            <a:r>
              <a:rPr lang="lt-LT" b="1" dirty="0" smtClean="0">
                <a:latin typeface="Calibri" pitchFamily="34" charset="0"/>
              </a:rPr>
              <a:t>RINKTINĖ</a:t>
            </a:r>
            <a:endParaRPr lang="lt-LT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alibri" pitchFamily="34" charset="0"/>
              </a:rPr>
              <a:t>Pabaigai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Tariame AČIŪ už palaikymą</a:t>
            </a:r>
            <a:r>
              <a:rPr lang="en-US" dirty="0" smtClean="0"/>
              <a:t> </a:t>
            </a:r>
            <a:r>
              <a:rPr lang="en-US" dirty="0" err="1" smtClean="0"/>
              <a:t>viso</a:t>
            </a:r>
            <a:r>
              <a:rPr lang="en-US" dirty="0" smtClean="0"/>
              <a:t> </a:t>
            </a:r>
            <a:r>
              <a:rPr lang="en-US" dirty="0" err="1" smtClean="0"/>
              <a:t>sezono</a:t>
            </a:r>
            <a:r>
              <a:rPr lang="en-US" dirty="0" smtClean="0"/>
              <a:t> </a:t>
            </a:r>
            <a:r>
              <a:rPr lang="en-US" dirty="0" err="1" smtClean="0"/>
              <a:t>metu</a:t>
            </a:r>
            <a:r>
              <a:rPr lang="lt-LT" dirty="0" smtClean="0"/>
              <a:t> </a:t>
            </a:r>
            <a:r>
              <a:rPr lang="en-US" dirty="0" smtClean="0"/>
              <a:t>!</a:t>
            </a:r>
            <a:endParaRPr lang="lt-LT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7948" y="2276872"/>
            <a:ext cx="5508104" cy="3594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NUOTRAUKA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endParaRPr lang="en-US" sz="2800" dirty="0" smtClean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900222" cy="476250"/>
          </a:xfrm>
        </p:spPr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2771775" y="6245225"/>
            <a:ext cx="5586439" cy="476250"/>
          </a:xfrm>
        </p:spPr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1323055"/>
            <a:ext cx="7452320" cy="4862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RUNGTYNĖS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2786058"/>
            <a:ext cx="59293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latin typeface="+mn-lt"/>
              </a:rPr>
              <a:t>Lietuvos tinklinio federacijos Mažosios taurės varžybos ir </a:t>
            </a:r>
          </a:p>
          <a:p>
            <a:r>
              <a:rPr lang="lt-LT" sz="4000" dirty="0" smtClean="0">
                <a:latin typeface="+mn-lt"/>
              </a:rPr>
              <a:t>užimta I vieta. </a:t>
            </a:r>
            <a:endParaRPr lang="lt-LT" sz="4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PRARADIMAS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2143116"/>
            <a:ext cx="7000924" cy="324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latin typeface="+mn-lt"/>
              </a:rPr>
              <a:t>Komanda vienbalsiai nubalsavo, kad didžiausias praradimas buvo žaidėjos, kurios dėl sveikatos priežasčių negalėjo padėti šiame sezone.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ATRADIMAS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2571744"/>
            <a:ext cx="7000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latin typeface="+mn-lt"/>
              </a:rPr>
              <a:t>Leidome sau pajuokauti, - nauji tinklinio stulpai „Mėlynojoje“ sporto salėje.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DAIKTAS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2857496"/>
            <a:ext cx="700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err="1" smtClean="0">
                <a:latin typeface="+mn-lt"/>
              </a:rPr>
              <a:t>Teipas</a:t>
            </a:r>
            <a:r>
              <a:rPr lang="lt-LT" sz="4000" dirty="0" smtClean="0">
                <a:latin typeface="+mn-lt"/>
              </a:rPr>
              <a:t> ir šildantis tepalas, </a:t>
            </a:r>
          </a:p>
          <a:p>
            <a:r>
              <a:rPr lang="lt-LT" sz="4000" dirty="0" smtClean="0">
                <a:latin typeface="+mn-lt"/>
              </a:rPr>
              <a:t>be jų - niekur </a:t>
            </a:r>
            <a:r>
              <a:rPr lang="lt-LT" sz="4000" dirty="0" smtClean="0">
                <a:latin typeface="+mn-lt"/>
                <a:sym typeface="Wingdings" panose="05000000000000000000" pitchFamily="2" charset="2"/>
              </a:rPr>
              <a:t></a:t>
            </a:r>
            <a:endParaRPr lang="lt-LT" sz="4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DAINA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2857496"/>
            <a:ext cx="7000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latin typeface="+mn-lt"/>
              </a:rPr>
              <a:t>Visas </a:t>
            </a:r>
            <a:r>
              <a:rPr lang="lt-LT" sz="4000" dirty="0" err="1" smtClean="0">
                <a:latin typeface="+mn-lt"/>
              </a:rPr>
              <a:t>European</a:t>
            </a:r>
            <a:r>
              <a:rPr lang="lt-LT" sz="4000" dirty="0" smtClean="0">
                <a:latin typeface="+mn-lt"/>
              </a:rPr>
              <a:t> </a:t>
            </a:r>
            <a:r>
              <a:rPr lang="lt-LT" sz="4000" dirty="0" err="1" smtClean="0">
                <a:latin typeface="+mn-lt"/>
              </a:rPr>
              <a:t>Hit</a:t>
            </a:r>
            <a:r>
              <a:rPr lang="lt-LT" sz="4000" dirty="0" smtClean="0">
                <a:latin typeface="+mn-lt"/>
              </a:rPr>
              <a:t> </a:t>
            </a:r>
            <a:r>
              <a:rPr lang="lt-LT" sz="4000" dirty="0" err="1" smtClean="0">
                <a:latin typeface="+mn-lt"/>
              </a:rPr>
              <a:t>Radio</a:t>
            </a:r>
            <a:r>
              <a:rPr lang="lt-LT" sz="4000" dirty="0" smtClean="0">
                <a:latin typeface="+mn-lt"/>
              </a:rPr>
              <a:t> leidžiamų dainų sąrašas, nes skambėdavo treniruočių metu.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FRAZĖ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85852" y="3143248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latin typeface="+mn-lt"/>
              </a:rPr>
              <a:t>„Svarbiausia - gera nuotaika“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>
                <a:latin typeface="Calibri" pitchFamily="34" charset="0"/>
              </a:rPr>
              <a:t>METŲ ŠAUKINYS</a:t>
            </a:r>
            <a:endParaRPr lang="lt-LT" b="1" dirty="0">
              <a:latin typeface="Calibri" pitchFamily="34" charset="0"/>
            </a:endParaRP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2016 05 19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 smtClean="0">
                <a:latin typeface="Calibri" pitchFamily="34" charset="0"/>
              </a:rPr>
              <a:t>VU, Sveikatos ir sporto centras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2357430"/>
            <a:ext cx="7000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000" dirty="0" smtClean="0">
                <a:latin typeface="+mn-lt"/>
              </a:rPr>
              <a:t>Visada vieną geriausių šaukinių skolinamės iš vaikinų tinklinio rinktinės. Universitetas vienas. Kas laimės? VU</a:t>
            </a:r>
            <a:r>
              <a:rPr lang="en-US" sz="4000" dirty="0" smtClean="0">
                <a:latin typeface="+mn-lt"/>
              </a:rPr>
              <a:t>!</a:t>
            </a:r>
            <a:r>
              <a:rPr lang="lt-LT" sz="4000" dirty="0" smtClean="0">
                <a:latin typeface="+mn-lt"/>
              </a:rPr>
              <a:t> </a:t>
            </a:r>
            <a:endParaRPr lang="lt-LT" sz="4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s_be_fono">
  <a:themeElements>
    <a:clrScheme name="sablonas_be_fo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s_be_fon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s_be_fo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s_be_fo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s_be_fo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sablonas_be_fono</Template>
  <TotalTime>824</TotalTime>
  <Words>200</Words>
  <Application>Microsoft Office PowerPoint</Application>
  <PresentationFormat>Demonstracija ekrane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10</vt:i4>
      </vt:variant>
    </vt:vector>
  </HeadingPairs>
  <TitlesOfParts>
    <vt:vector size="11" baseType="lpstr">
      <vt:lpstr>sablonas_be_fono</vt:lpstr>
      <vt:lpstr>VILNIAUS UNIVERSITETO MERGINŲ TINKLINIO RINKTINĖ</vt:lpstr>
      <vt:lpstr>METŲ NUOTRAUKA</vt:lpstr>
      <vt:lpstr>METŲ RUNGTYNĖS</vt:lpstr>
      <vt:lpstr>METŲ PRARADIMAS</vt:lpstr>
      <vt:lpstr>METŲ ATRADIMAS</vt:lpstr>
      <vt:lpstr>METŲ DAIKTAS</vt:lpstr>
      <vt:lpstr>METŲ DAINA</vt:lpstr>
      <vt:lpstr>METŲ FRAZĖ</vt:lpstr>
      <vt:lpstr>METŲ ŠAUKINYS</vt:lpstr>
      <vt:lpstr>Pabaigai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UNIVERSITETO FUTBOLO RINKTINĖ</dc:title>
  <dc:creator>vartotojas11</dc:creator>
  <cp:lastModifiedBy>vartatojas 1</cp:lastModifiedBy>
  <cp:revision>33</cp:revision>
  <dcterms:created xsi:type="dcterms:W3CDTF">2016-04-26T08:28:03Z</dcterms:created>
  <dcterms:modified xsi:type="dcterms:W3CDTF">2016-05-19T12:42:36Z</dcterms:modified>
</cp:coreProperties>
</file>