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9" r:id="rId2"/>
    <p:sldId id="271" r:id="rId3"/>
    <p:sldId id="270" r:id="rId4"/>
    <p:sldId id="273" r:id="rId5"/>
    <p:sldId id="272" r:id="rId6"/>
    <p:sldId id="274" r:id="rId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68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1DF8A-0E64-4E38-8B90-FAE5B549BC9B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7126E-23DD-4EDB-A779-62FBEC348B2B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18E16-00CD-4758-A0A5-5C379CDF7B73}" type="datetimeFigureOut">
              <a:rPr lang="lt-LT" smtClean="0"/>
              <a:pPr/>
              <a:t>2016.05.18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vartotojas11\Desktop\RT KOMANDU PRISTATYMAI\melynas fon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354207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0" y="0"/>
            <a:ext cx="935834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150" b="1" dirty="0" smtClean="0">
                <a:solidFill>
                  <a:schemeClr val="bg1"/>
                </a:solidFill>
              </a:rPr>
              <a:t>VILNIAUS UNIVERSITETO </a:t>
            </a:r>
            <a:r>
              <a:rPr lang="lt-LT" sz="3150" b="1" dirty="0" smtClean="0">
                <a:solidFill>
                  <a:schemeClr val="bg1"/>
                </a:solidFill>
              </a:rPr>
              <a:t>VAIKINŲ </a:t>
            </a:r>
            <a:r>
              <a:rPr lang="lt-LT" sz="3150" b="1" dirty="0" smtClean="0">
                <a:solidFill>
                  <a:schemeClr val="bg1"/>
                </a:solidFill>
              </a:rPr>
              <a:t>TINKLINIO RINKTINĖ</a:t>
            </a:r>
            <a:endParaRPr lang="lt-LT" sz="3150" b="1" dirty="0">
              <a:solidFill>
                <a:schemeClr val="bg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14282" y="1285860"/>
            <a:ext cx="1142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8786842" y="1000108"/>
            <a:ext cx="35715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E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K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T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O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I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A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U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S</a:t>
            </a:r>
          </a:p>
          <a:p>
            <a:endParaRPr lang="lt-LT" b="1" dirty="0" smtClean="0">
              <a:solidFill>
                <a:schemeClr val="bg1"/>
              </a:solidFill>
            </a:endParaRPr>
          </a:p>
          <a:p>
            <a:endParaRPr lang="lt-LT" b="1" dirty="0" smtClean="0">
              <a:solidFill>
                <a:schemeClr val="bg1"/>
              </a:solidFill>
            </a:endParaRPr>
          </a:p>
          <a:p>
            <a:r>
              <a:rPr lang="lt-LT" b="1" dirty="0" smtClean="0">
                <a:solidFill>
                  <a:schemeClr val="bg1"/>
                </a:solidFill>
              </a:rPr>
              <a:t>T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A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U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Ė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S</a:t>
            </a:r>
            <a:endParaRPr lang="lt-LT" b="1" dirty="0">
              <a:solidFill>
                <a:schemeClr val="bg1"/>
              </a:solidFill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0" y="6143644"/>
            <a:ext cx="935834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300" b="1" dirty="0" smtClean="0">
                <a:solidFill>
                  <a:schemeClr val="bg1"/>
                </a:solidFill>
              </a:rPr>
              <a:t>      B </a:t>
            </a:r>
            <a:r>
              <a:rPr lang="lt-LT" sz="2300" b="1" dirty="0" smtClean="0">
                <a:solidFill>
                  <a:schemeClr val="bg1"/>
                </a:solidFill>
              </a:rPr>
              <a:t>A I G I A M A S I S   2 0 1 5 / 1 6   M O K S L O   M E T Ų   R E N G I N </a:t>
            </a:r>
            <a:r>
              <a:rPr lang="lt-LT" sz="2300" b="1" dirty="0" smtClean="0">
                <a:solidFill>
                  <a:schemeClr val="bg1"/>
                </a:solidFill>
              </a:rPr>
              <a:t>Y  </a:t>
            </a:r>
            <a:r>
              <a:rPr lang="lt-LT" sz="2300" b="1" dirty="0" smtClean="0">
                <a:solidFill>
                  <a:schemeClr val="bg1"/>
                </a:solidFill>
              </a:rPr>
              <a:t>S</a:t>
            </a:r>
            <a:endParaRPr lang="lt-LT" sz="2300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vartotojas11\Desktop\RT KOMANDU PRISTATYMAI\medžiaga\tinklinis_vaikin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857232"/>
            <a:ext cx="7302406" cy="5284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artotojas11\Desktop\RT KOMANDU PRISTATYMAI\melynas fon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0207" y="0"/>
            <a:ext cx="9354207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214282" y="1285860"/>
            <a:ext cx="1142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714612" y="28572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M E T Ų   D A I K T A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vartotojas11\Desktop\RT KOMANDU PRISTATYMAI\kamuoly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214422"/>
            <a:ext cx="6710379" cy="4466596"/>
          </a:xfrm>
          <a:prstGeom prst="rect">
            <a:avLst/>
          </a:prstGeom>
          <a:noFill/>
        </p:spPr>
      </p:pic>
      <p:sp>
        <p:nvSpPr>
          <p:cNvPr id="6" name="Stačiakampis 5"/>
          <p:cNvSpPr/>
          <p:nvPr/>
        </p:nvSpPr>
        <p:spPr>
          <a:xfrm>
            <a:off x="2643174" y="592933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K A M U O L Y S</a:t>
            </a:r>
            <a:endParaRPr lang="lt-LT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artotojas11\Desktop\RT KOMANDU PRISTATYMAI\melynas fon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0207" y="0"/>
            <a:ext cx="9354207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214282" y="1285860"/>
            <a:ext cx="1142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428860" y="28572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M E T Ų   D A I </a:t>
            </a:r>
            <a:r>
              <a:rPr lang="lt-LT" sz="3200" b="1" dirty="0" smtClean="0">
                <a:solidFill>
                  <a:schemeClr val="bg1"/>
                </a:solidFill>
              </a:rPr>
              <a:t>N A</a:t>
            </a:r>
            <a:endParaRPr lang="lt-LT" sz="32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vartotojas11\Desktop\mxpre894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9" y="1357298"/>
            <a:ext cx="6873372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artotojas11\Desktop\RT KOMANDU PRISTATYMAI\melynas fon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0207" y="0"/>
            <a:ext cx="9354207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214282" y="1285860"/>
            <a:ext cx="1142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1285852" y="285728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M E T Ų   </a:t>
            </a:r>
            <a:r>
              <a:rPr lang="lt-LT" sz="3200" b="1" dirty="0" smtClean="0">
                <a:solidFill>
                  <a:schemeClr val="bg1"/>
                </a:solidFill>
              </a:rPr>
              <a:t>P R A R A D I M A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214414" y="2786058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600" b="1" dirty="0" smtClean="0">
                <a:solidFill>
                  <a:srgbClr val="FFFF00"/>
                </a:solidFill>
              </a:rPr>
              <a:t>ROKAS KONDROTAS</a:t>
            </a:r>
            <a:endParaRPr lang="lt-LT" sz="3600" b="1" dirty="0">
              <a:solidFill>
                <a:srgbClr val="FFFF00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1214414" y="3643314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600" b="1" dirty="0" smtClean="0">
                <a:solidFill>
                  <a:srgbClr val="FFFF00"/>
                </a:solidFill>
              </a:rPr>
              <a:t>MOTIEJUS MĖLYNIS</a:t>
            </a:r>
            <a:endParaRPr lang="lt-LT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artotojas11\Desktop\RT KOMANDU PRISTATYMAI\melynas fon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0207" y="0"/>
            <a:ext cx="9354207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214282" y="1285860"/>
            <a:ext cx="1142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1285852" y="285728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M E T Ų  </a:t>
            </a:r>
            <a:r>
              <a:rPr lang="lt-LT" sz="3200" b="1" dirty="0" smtClean="0">
                <a:solidFill>
                  <a:schemeClr val="bg1"/>
                </a:solidFill>
              </a:rPr>
              <a:t> A T R A D I M A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214414" y="2786058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600" b="1" dirty="0" smtClean="0">
                <a:solidFill>
                  <a:srgbClr val="FFC000"/>
                </a:solidFill>
              </a:rPr>
              <a:t>LUKAS KAŽDAILIS</a:t>
            </a:r>
            <a:endParaRPr lang="lt-LT" sz="3600" b="1" dirty="0">
              <a:solidFill>
                <a:srgbClr val="FFC000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1285852" y="3643314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600" b="1" dirty="0" smtClean="0">
                <a:solidFill>
                  <a:srgbClr val="FFC000"/>
                </a:solidFill>
              </a:rPr>
              <a:t>ARTŪRAS  VASILJEVAS</a:t>
            </a:r>
            <a:endParaRPr lang="lt-LT" sz="3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artotojas11\Desktop\RT KOMANDU PRISTATYMAI\melynas fon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4207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214282" y="1285860"/>
            <a:ext cx="1142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 smtClean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285852" y="285728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M E T Ų  </a:t>
            </a:r>
            <a:r>
              <a:rPr lang="lt-LT" sz="3200" b="1" dirty="0" smtClean="0">
                <a:solidFill>
                  <a:schemeClr val="bg1"/>
                </a:solidFill>
              </a:rPr>
              <a:t> Š A U K I N Y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1142976" y="3143248"/>
            <a:ext cx="2714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FFC000"/>
                </a:solidFill>
              </a:rPr>
              <a:t>KAPITONAS: </a:t>
            </a:r>
            <a:endParaRPr lang="lt-LT" sz="3200" b="1" dirty="0">
              <a:solidFill>
                <a:srgbClr val="FFC000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500430" y="3071810"/>
            <a:ext cx="54292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000" b="1" dirty="0" smtClean="0">
                <a:solidFill>
                  <a:schemeClr val="bg1"/>
                </a:solidFill>
              </a:rPr>
              <a:t>UNIVERSITETAS VIENAS.</a:t>
            </a:r>
          </a:p>
          <a:p>
            <a:r>
              <a:rPr lang="lt-LT" sz="4000" b="1" dirty="0" smtClean="0">
                <a:solidFill>
                  <a:schemeClr val="bg1"/>
                </a:solidFill>
              </a:rPr>
              <a:t>KAS LAIMĖS?</a:t>
            </a:r>
            <a:endParaRPr lang="lt-LT" sz="4000" b="1" dirty="0">
              <a:solidFill>
                <a:schemeClr val="bg1"/>
              </a:solidFill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1214414" y="4572008"/>
            <a:ext cx="1428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FFC000"/>
                </a:solidFill>
              </a:rPr>
              <a:t>VISI: </a:t>
            </a:r>
            <a:endParaRPr lang="lt-LT" sz="3200" b="1" dirty="0">
              <a:solidFill>
                <a:srgbClr val="FFC000"/>
              </a:solidFill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3571868" y="4572008"/>
            <a:ext cx="5143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000" b="1" dirty="0" smtClean="0">
                <a:solidFill>
                  <a:schemeClr val="bg1"/>
                </a:solidFill>
              </a:rPr>
              <a:t>VU</a:t>
            </a:r>
            <a:r>
              <a:rPr lang="en-US" sz="4000" b="1" dirty="0" smtClean="0">
                <a:solidFill>
                  <a:schemeClr val="bg1"/>
                </a:solidFill>
              </a:rPr>
              <a:t>!</a:t>
            </a:r>
            <a:endParaRPr lang="lt-LT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194</Words>
  <Application>Microsoft Office PowerPoint</Application>
  <PresentationFormat>Demonstracija ekrane (4:3)</PresentationFormat>
  <Paragraphs>95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7" baseType="lpstr">
      <vt:lpstr>Office tema</vt:lpstr>
      <vt:lpstr>Skaidrė 1</vt:lpstr>
      <vt:lpstr>Skaidrė 2</vt:lpstr>
      <vt:lpstr>Skaidrė 3</vt:lpstr>
      <vt:lpstr>Skaidrė 4</vt:lpstr>
      <vt:lpstr>Skaidrė 5</vt:lpstr>
      <vt:lpstr>Skaidrė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dc:creator>vartotojas11</dc:creator>
  <cp:lastModifiedBy>vartotojas11</cp:lastModifiedBy>
  <cp:revision>96</cp:revision>
  <dcterms:created xsi:type="dcterms:W3CDTF">2016-05-16T12:38:01Z</dcterms:created>
  <dcterms:modified xsi:type="dcterms:W3CDTF">2016-05-18T10:32:00Z</dcterms:modified>
</cp:coreProperties>
</file>