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3" r:id="rId5"/>
    <p:sldId id="266" r:id="rId6"/>
    <p:sldId id="261" r:id="rId7"/>
    <p:sldId id="262" r:id="rId8"/>
    <p:sldId id="260" r:id="rId9"/>
    <p:sldId id="259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3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2E4DA6-A36E-4932-97A2-B7ADA1B7FB5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8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565FCA5-1A78-403C-A882-17007D53321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lt-LT"/>
              <a:t>Spustelėkite, jei norite keisite ruoš. pav. stilių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lt-LT"/>
              <a:t>Spustelėkite ruošinio paantraštės stiliui keisti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4925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pic>
        <p:nvPicPr>
          <p:cNvPr id="4103" name="Picture 7" descr="sp_VU_zenkla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88913"/>
            <a:ext cx="1409700" cy="15621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VU, fakultetas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VU, fakultetas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VU, fakultetas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lt-LT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VU, fakultetas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VU, fakultetas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 ruošinio teksto stiliams keisti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VU, fakultetas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VU, fakultetas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VU, fakultetas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VU, fakultetas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/>
              <a:t>Spustelėkite piktogramą, jei norite įtraukti paveikslėlį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VU, fakultetas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31913" y="274638"/>
            <a:ext cx="73548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/>
              <a:t>Spustelėkite, jei norite keisite ruoš. pav. stilių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1">
                <a:latin typeface="+mn-lt"/>
              </a:defRPr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71775" y="6245225"/>
            <a:ext cx="59039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1">
                <a:latin typeface="+mn-lt"/>
              </a:defRPr>
            </a:lvl1pPr>
          </a:lstStyle>
          <a:p>
            <a:r>
              <a:rPr lang="lt-LT"/>
              <a:t>VU, fakultetas</a:t>
            </a:r>
            <a:endParaRPr lang="en-US"/>
          </a:p>
        </p:txBody>
      </p:sp>
      <p:pic>
        <p:nvPicPr>
          <p:cNvPr id="1031" name="Picture 7" descr="sp_VU_zenklas128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79388" y="188913"/>
            <a:ext cx="1095375" cy="12192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just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just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just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just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shxzlTRK4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lt-LT" dirty="0">
                <a:latin typeface="Calibri" pitchFamily="34" charset="0"/>
              </a:rPr>
              <a:t>2016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2714620"/>
            <a:ext cx="7772400" cy="1470025"/>
          </a:xfrm>
        </p:spPr>
        <p:txBody>
          <a:bodyPr/>
          <a:lstStyle/>
          <a:p>
            <a:r>
              <a:rPr lang="lt-LT" b="1" dirty="0">
                <a:latin typeface="Calibri" pitchFamily="34" charset="0"/>
              </a:rPr>
              <a:t>VILNIAUS UNIVERSITETO</a:t>
            </a:r>
            <a:br>
              <a:rPr lang="lt-LT" b="1" dirty="0">
                <a:latin typeface="Calibri" pitchFamily="34" charset="0"/>
              </a:rPr>
            </a:br>
            <a:r>
              <a:rPr lang="lt-LT" b="1" dirty="0">
                <a:latin typeface="Calibri" pitchFamily="34" charset="0"/>
              </a:rPr>
              <a:t>MERGINŲ KREPŠINIO RINKTINĖ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>
                <a:latin typeface="Calibri" pitchFamily="34" charset="0"/>
              </a:rPr>
              <a:t>METŲ ŠAUKINYS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4000" b="1" i="1" dirty="0"/>
              <a:t>KAS LAIM</a:t>
            </a:r>
            <a:r>
              <a:rPr lang="lt-LT" sz="4000" b="1" i="1" dirty="0"/>
              <a:t>ĖS – VU</a:t>
            </a:r>
            <a:r>
              <a:rPr lang="en-GB" sz="4000" b="1" i="1" dirty="0"/>
              <a:t>!</a:t>
            </a:r>
            <a:br>
              <a:rPr lang="en-GB" sz="4000" b="1" i="1" dirty="0"/>
            </a:br>
            <a:endParaRPr lang="en-GB" sz="4000" b="1" i="1" dirty="0"/>
          </a:p>
          <a:p>
            <a:pPr marL="0" indent="0" algn="ctr">
              <a:buNone/>
            </a:pPr>
            <a:r>
              <a:rPr lang="en-GB" sz="4000" b="1" i="1" dirty="0"/>
              <a:t>O </a:t>
            </a:r>
            <a:r>
              <a:rPr lang="en-GB" sz="4000" b="1" i="1" dirty="0" err="1"/>
              <a:t>jei</a:t>
            </a:r>
            <a:r>
              <a:rPr lang="en-GB" sz="4000" b="1" i="1" dirty="0"/>
              <a:t> </a:t>
            </a:r>
            <a:r>
              <a:rPr lang="en-GB" sz="4000" b="1" i="1" dirty="0" err="1"/>
              <a:t>nepasiseka</a:t>
            </a:r>
            <a:r>
              <a:rPr lang="en-GB" sz="4000" b="1" i="1" dirty="0"/>
              <a:t>…</a:t>
            </a:r>
            <a:br>
              <a:rPr lang="en-GB" sz="4000" b="1" i="1" dirty="0"/>
            </a:br>
            <a:endParaRPr lang="en-GB" sz="4000" b="1" i="1" dirty="0"/>
          </a:p>
          <a:p>
            <a:pPr marL="0" indent="0" algn="ctr">
              <a:buNone/>
            </a:pPr>
            <a:r>
              <a:rPr lang="lt-LT" sz="4000" b="1" i="1" dirty="0"/>
              <a:t>MES UŽ VU</a:t>
            </a:r>
            <a:r>
              <a:rPr lang="en-GB" sz="4000" b="1" i="1" dirty="0"/>
              <a:t>!</a:t>
            </a:r>
            <a:endParaRPr lang="lt-LT" sz="4000" b="1" i="1" dirty="0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dirty="0">
                <a:latin typeface="Calibri" pitchFamily="34" charset="0"/>
              </a:rPr>
              <a:t>2016 05 </a:t>
            </a:r>
            <a:r>
              <a:rPr lang="en-GB" dirty="0">
                <a:latin typeface="Calibri" pitchFamily="34" charset="0"/>
              </a:rPr>
              <a:t>19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>
                <a:latin typeface="Calibri" pitchFamily="34" charset="0"/>
              </a:rPr>
              <a:t>VU, Sveikatos ir sporto centras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>
                <a:latin typeface="Calibri" pitchFamily="34" charset="0"/>
              </a:rPr>
              <a:t>Mes – viena komanda</a:t>
            </a:r>
            <a:r>
              <a:rPr lang="en-GB" b="1" dirty="0">
                <a:latin typeface="Calibri" pitchFamily="34" charset="0"/>
              </a:rPr>
              <a:t>!</a:t>
            </a:r>
            <a:endParaRPr lang="lt-LT" b="1" dirty="0">
              <a:latin typeface="Calibri" pitchFamily="34" charset="0"/>
            </a:endParaRP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dirty="0">
                <a:latin typeface="Calibri" pitchFamily="34" charset="0"/>
              </a:rPr>
              <a:t>2016 05 </a:t>
            </a:r>
            <a:r>
              <a:rPr lang="en-GB" dirty="0">
                <a:latin typeface="Calibri" pitchFamily="34" charset="0"/>
              </a:rPr>
              <a:t>19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>
                <a:latin typeface="Calibri" pitchFamily="34" charset="0"/>
              </a:rPr>
              <a:t>VU, Sveikatos ir sporto centras</a:t>
            </a:r>
          </a:p>
          <a:p>
            <a:endParaRPr lang="en-US" dirty="0"/>
          </a:p>
        </p:txBody>
      </p:sp>
      <p:pic>
        <p:nvPicPr>
          <p:cNvPr id="3074" name="Picture 2" descr="https://scontent-arn2-1.xx.fbcdn.net/v/t1.0-9/13119082_1195601373806217_6534719384315592753_n.jpg?oh=317ce3a70614f84fdea19750a7949667&amp;oe=57A4B38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66887" y="1600200"/>
            <a:ext cx="6810226" cy="45259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>
                <a:latin typeface="Calibri" pitchFamily="34" charset="0"/>
              </a:rPr>
              <a:t>METŲ NUOTRAUKA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>
              <a:latin typeface="Calibri" pitchFamily="34" charset="0"/>
            </a:endParaRPr>
          </a:p>
          <a:p>
            <a:endParaRPr lang="en-US" sz="2800" dirty="0">
              <a:latin typeface="Calibri" pitchFamily="34" charset="0"/>
            </a:endParaRPr>
          </a:p>
          <a:p>
            <a:endParaRPr lang="en-US" sz="2800" dirty="0">
              <a:latin typeface="Calibri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itchFamily="34" charset="0"/>
            </a:endParaRP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dirty="0">
                <a:latin typeface="Calibri" pitchFamily="34" charset="0"/>
              </a:rPr>
              <a:t>2016 05 02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>
                <a:latin typeface="Calibri" pitchFamily="34" charset="0"/>
              </a:rPr>
              <a:t>VU, Sveikatos ir sporto centras</a:t>
            </a:r>
          </a:p>
          <a:p>
            <a:endParaRPr lang="en-US" dirty="0"/>
          </a:p>
        </p:txBody>
      </p:sp>
      <p:pic>
        <p:nvPicPr>
          <p:cNvPr id="1026" name="Picture 2" descr="https://scontent-arn2-1.xx.fbcdn.net/v/t1.0-9/13102747_1346463925369080_2121958401814416920_n.jpg?oh=3e49d3355476e7d0c39f58792e64f40e&amp;oe=57D8B6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35715" y="1268761"/>
            <a:ext cx="6407833" cy="49927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303641" y="-171400"/>
            <a:ext cx="7354887" cy="1143000"/>
          </a:xfrm>
        </p:spPr>
        <p:txBody>
          <a:bodyPr/>
          <a:lstStyle/>
          <a:p>
            <a:r>
              <a:rPr lang="lt-LT" b="1" dirty="0">
                <a:latin typeface="Calibri" pitchFamily="34" charset="0"/>
              </a:rPr>
              <a:t>METŲ RUNGTYNĖS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4445" y="764704"/>
            <a:ext cx="7712052" cy="55111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dirty="0">
                <a:latin typeface="Calibri" pitchFamily="34" charset="0"/>
              </a:rPr>
              <a:t>2016 05 02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>
                <a:latin typeface="Calibri" pitchFamily="34" charset="0"/>
              </a:rPr>
              <a:t>VU, Sveikatos ir sporto centras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524000" y="-6638"/>
            <a:ext cx="7354887" cy="1143000"/>
          </a:xfrm>
        </p:spPr>
        <p:txBody>
          <a:bodyPr/>
          <a:lstStyle/>
          <a:p>
            <a:r>
              <a:rPr lang="lt-LT" b="1" dirty="0">
                <a:latin typeface="Calibri" pitchFamily="34" charset="0"/>
              </a:rPr>
              <a:t>METŲ PRARADIMAS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40902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lt-LT" dirty="0"/>
              <a:t>Prarastos rungtynės ir prarastų kamuolių </a:t>
            </a:r>
            <a:r>
              <a:rPr lang="lt-LT" i="1" dirty="0"/>
              <a:t>rekordas </a:t>
            </a:r>
            <a:r>
              <a:rPr lang="lt-LT" i="1" dirty="0">
                <a:sym typeface="Wingdings" panose="05000000000000000000" pitchFamily="2" charset="2"/>
              </a:rPr>
              <a:t></a:t>
            </a:r>
            <a:endParaRPr lang="lt-LT" dirty="0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dirty="0">
                <a:latin typeface="Calibri" pitchFamily="34" charset="0"/>
              </a:rPr>
              <a:t>2016 04 02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>
                <a:latin typeface="Calibri" pitchFamily="34" charset="0"/>
              </a:rPr>
              <a:t>VU, Sveikatos ir sporto centras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996952"/>
            <a:ext cx="8424935" cy="166590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Ir atitinkama reakcija </a:t>
            </a:r>
            <a:r>
              <a:rPr lang="lt-LT" dirty="0">
                <a:sym typeface="Wingdings" panose="05000000000000000000" pitchFamily="2" charset="2"/>
              </a:rPr>
              <a:t>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dirty="0"/>
              <a:t>2016 05 19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VU, fakultetas</a:t>
            </a:r>
            <a:endParaRPr lang="en-US"/>
          </a:p>
        </p:txBody>
      </p:sp>
      <p:pic>
        <p:nvPicPr>
          <p:cNvPr id="2050" name="Picture 2" descr="https://scontent-arn2-1.xx.fbcdn.net/v/t1.0-9/12512339_1581859562124341_2485626108578186907_n.jpg?oh=3b038fa34c277ab89c55a77bbef81d9e&amp;oe=57D174D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453868"/>
            <a:ext cx="6940915" cy="47318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16624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>
                <a:latin typeface="Calibri" pitchFamily="34" charset="0"/>
              </a:rPr>
              <a:t>METŲ ATRADIMAS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0" indent="0">
              <a:buNone/>
            </a:pPr>
            <a:r>
              <a:rPr lang="lt-LT" dirty="0"/>
              <a:t>Įnirtinga ir lygiavertė kova iki paskutinių minučių 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dirty="0">
                <a:latin typeface="Calibri" pitchFamily="34" charset="0"/>
              </a:rPr>
              <a:t>2016 05 05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>
                <a:latin typeface="Calibri" pitchFamily="34" charset="0"/>
              </a:rPr>
              <a:t>VU, Sveikatos ir sporto centras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524" y="2074570"/>
            <a:ext cx="6947867" cy="417065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>
                <a:latin typeface="Calibri" pitchFamily="34" charset="0"/>
              </a:rPr>
              <a:t>METŲ DAIKTAS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lt-LT" sz="4000" b="1" dirty="0"/>
              <a:t>Apranga</a:t>
            </a:r>
            <a:r>
              <a:rPr lang="lt-LT" b="1" dirty="0"/>
              <a:t> </a:t>
            </a:r>
            <a:r>
              <a:rPr lang="lt-LT" dirty="0"/>
              <a:t>– </a:t>
            </a:r>
          </a:p>
          <a:p>
            <a:pPr marL="0" indent="0" algn="ctr">
              <a:buNone/>
            </a:pPr>
            <a:r>
              <a:rPr lang="lt-LT" dirty="0"/>
              <a:t>tampa neįkainojamai svarbi visada, kai į varžybas pasiimamas ne tas aprangos komplektas.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dirty="0">
                <a:latin typeface="Calibri" pitchFamily="34" charset="0"/>
              </a:rPr>
              <a:t>2016 05 26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>
                <a:latin typeface="Calibri" pitchFamily="34" charset="0"/>
              </a:rPr>
              <a:t>VU, Sveikatos ir sporto centras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>
                <a:latin typeface="Calibri" pitchFamily="34" charset="0"/>
              </a:rPr>
              <a:t>METŲ DAINA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/>
          <a:lstStyle/>
          <a:p>
            <a:pPr marL="0" indent="0" algn="ctr">
              <a:buNone/>
            </a:pPr>
            <a:endParaRPr lang="lt-LT" dirty="0"/>
          </a:p>
          <a:p>
            <a:pPr marL="0" indent="0" algn="ctr">
              <a:buNone/>
            </a:pPr>
            <a:r>
              <a:rPr lang="lt-LT" sz="3600" dirty="0"/>
              <a:t>Tai kiekviena daina, kuri skamba apšilimo prieš rungtynes metu, kurias žaidžiame sveikatos ir sporto centre.</a:t>
            </a:r>
          </a:p>
          <a:p>
            <a:pPr marL="0" indent="0" algn="ctr">
              <a:buNone/>
            </a:pPr>
            <a:endParaRPr lang="lt-LT" dirty="0"/>
          </a:p>
          <a:p>
            <a:pPr marL="0" indent="0" algn="ctr">
              <a:buNone/>
            </a:pPr>
            <a:r>
              <a:rPr lang="lt-LT" dirty="0">
                <a:solidFill>
                  <a:schemeClr val="bg2">
                    <a:lumMod val="60000"/>
                    <a:lumOff val="40000"/>
                  </a:schemeClr>
                </a:solidFill>
                <a:hlinkClick r:id="rId2"/>
              </a:rPr>
              <a:t>https://www.youtube.com/watch?v=_shxzlTRK44</a:t>
            </a:r>
            <a:r>
              <a:rPr lang="lt-LT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dirty="0">
                <a:latin typeface="Calibri" pitchFamily="34" charset="0"/>
              </a:rPr>
              <a:t>2016 05 </a:t>
            </a:r>
            <a:r>
              <a:rPr lang="en-GB" dirty="0">
                <a:latin typeface="Calibri" pitchFamily="34" charset="0"/>
              </a:rPr>
              <a:t>19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>
                <a:latin typeface="Calibri" pitchFamily="34" charset="0"/>
              </a:rPr>
              <a:t>VU, Sveikatos ir sporto centras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>
                <a:latin typeface="Calibri" pitchFamily="34" charset="0"/>
              </a:rPr>
              <a:t>METŲ FRAZĖ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lt-LT" sz="3600" b="1" i="1" dirty="0"/>
              <a:t>Po kiekvienų varžybų išvykoje: drąsiau – po laimėtų, santūriau – po pralaimėjimo </a:t>
            </a:r>
            <a:r>
              <a:rPr lang="lt-LT" sz="3600" b="1" i="1" dirty="0">
                <a:sym typeface="Wingdings" panose="05000000000000000000" pitchFamily="2" charset="2"/>
              </a:rPr>
              <a:t></a:t>
            </a:r>
            <a:endParaRPr lang="lt-LT" sz="3600" b="1" i="1" dirty="0"/>
          </a:p>
          <a:p>
            <a:pPr marL="0" indent="0" algn="ctr">
              <a:buNone/>
            </a:pPr>
            <a:endParaRPr lang="lt-LT" sz="4000" b="1" i="1" dirty="0"/>
          </a:p>
          <a:p>
            <a:pPr marL="0" indent="0" algn="ctr">
              <a:buNone/>
            </a:pPr>
            <a:r>
              <a:rPr lang="en-GB" sz="4400" b="1" i="1" dirty="0"/>
              <a:t>Ar </a:t>
            </a:r>
            <a:r>
              <a:rPr lang="en-GB" sz="4400" b="1" i="1" dirty="0" err="1"/>
              <a:t>stosim</a:t>
            </a:r>
            <a:r>
              <a:rPr lang="en-GB" sz="4400" b="1" i="1" dirty="0"/>
              <a:t> </a:t>
            </a:r>
            <a:r>
              <a:rPr lang="lt-LT" sz="4400" b="1" i="1" dirty="0"/>
              <a:t>į parduotuvę?</a:t>
            </a:r>
            <a:r>
              <a:rPr lang="lt-LT" sz="4000" b="1" i="1" dirty="0"/>
              <a:t/>
            </a:r>
            <a:br>
              <a:rPr lang="lt-LT" sz="4000" b="1" i="1" dirty="0"/>
            </a:br>
            <a:endParaRPr lang="lt-LT" sz="4000" b="1" i="1" dirty="0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dirty="0">
                <a:latin typeface="Calibri" pitchFamily="34" charset="0"/>
              </a:rPr>
              <a:t>2016 05 26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>
                <a:latin typeface="Calibri" pitchFamily="34" charset="0"/>
              </a:rPr>
              <a:t>VU, Sveikatos ir sporto centras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blonas_be_fono">
  <a:themeElements>
    <a:clrScheme name="sablonas_be_fon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ablonas_be_fono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blonas_be_fo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s_be_fo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s_be_fo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s_be_fo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s_be_fo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s_be_fo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s_be_fo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s_be_fo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s_be_fo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s_be_fo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s_be_fo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s_be_fo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sablonas_be_fono</Template>
  <TotalTime>290</TotalTime>
  <Words>194</Words>
  <Application>Microsoft Office PowerPoint</Application>
  <PresentationFormat>Demonstracija ekrane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11</vt:i4>
      </vt:variant>
    </vt:vector>
  </HeadingPairs>
  <TitlesOfParts>
    <vt:vector size="12" baseType="lpstr">
      <vt:lpstr>sablonas_be_fono</vt:lpstr>
      <vt:lpstr>VILNIAUS UNIVERSITETO MERGINŲ KREPŠINIO RINKTINĖ</vt:lpstr>
      <vt:lpstr>METŲ NUOTRAUKA</vt:lpstr>
      <vt:lpstr>METŲ RUNGTYNĖS</vt:lpstr>
      <vt:lpstr>METŲ PRARADIMAS</vt:lpstr>
      <vt:lpstr>Ir atitinkama reakcija </vt:lpstr>
      <vt:lpstr>METŲ ATRADIMAS</vt:lpstr>
      <vt:lpstr>METŲ DAIKTAS</vt:lpstr>
      <vt:lpstr>METŲ DAINA</vt:lpstr>
      <vt:lpstr>METŲ FRAZĖ</vt:lpstr>
      <vt:lpstr>METŲ ŠAUKINYS</vt:lpstr>
      <vt:lpstr>Mes – viena komanda!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VILNIAUS UNIVERSITETO FUTBOLO RINKTINĖ</dc:title>
  <dc:creator>vartotojas11</dc:creator>
  <cp:lastModifiedBy>vartotojas11</cp:lastModifiedBy>
  <cp:revision>18</cp:revision>
  <dcterms:created xsi:type="dcterms:W3CDTF">2016-04-26T08:28:03Z</dcterms:created>
  <dcterms:modified xsi:type="dcterms:W3CDTF">2016-05-19T10:06:02Z</dcterms:modified>
</cp:coreProperties>
</file>