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3" r:id="rId3"/>
    <p:sldId id="265" r:id="rId4"/>
    <p:sldId id="267" r:id="rId5"/>
    <p:sldId id="269" r:id="rId6"/>
    <p:sldId id="271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68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DF8A-0E64-4E38-8B90-FAE5B549BC9B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7126E-23DD-4EDB-A779-62FBEC348B2B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- VU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7126E-23DD-4EDB-A779-62FBEC348B2B}" type="slidenum">
              <a:rPr lang="lt-LT" smtClean="0"/>
              <a:pPr/>
              <a:t>6</a:t>
            </a:fld>
            <a:endParaRPr lang="lt-L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8E16-00CD-4758-A0A5-5C379CDF7B73}" type="datetimeFigureOut">
              <a:rPr lang="lt-LT" smtClean="0"/>
              <a:pPr/>
              <a:t>2016.05.19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30B7-2443-4F8C-B8BE-4D5976CAD669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0"/>
            <a:ext cx="942978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000" b="1" dirty="0" smtClean="0">
                <a:solidFill>
                  <a:schemeClr val="bg1"/>
                </a:solidFill>
              </a:rPr>
              <a:t> VILNIAUS UNIVERSITETO SVARSČIŲ KILNOJIMO RINKTINĖ</a:t>
            </a:r>
          </a:p>
          <a:p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528" y="1214422"/>
            <a:ext cx="34015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E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O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I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S</a:t>
            </a:r>
          </a:p>
          <a:p>
            <a:endParaRPr lang="lt-LT" b="1" dirty="0" smtClean="0">
              <a:solidFill>
                <a:schemeClr val="bg1"/>
              </a:solidFill>
            </a:endParaRPr>
          </a:p>
          <a:p>
            <a:endParaRPr lang="lt-LT" b="1" dirty="0">
              <a:solidFill>
                <a:schemeClr val="bg1"/>
              </a:solidFill>
            </a:endParaRPr>
          </a:p>
          <a:p>
            <a:r>
              <a:rPr lang="lt-LT" b="1" dirty="0" smtClean="0">
                <a:solidFill>
                  <a:schemeClr val="bg1"/>
                </a:solidFill>
              </a:rPr>
              <a:t>T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U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R</a:t>
            </a:r>
          </a:p>
          <a:p>
            <a:r>
              <a:rPr lang="lt-LT" b="1" dirty="0" smtClean="0">
                <a:solidFill>
                  <a:schemeClr val="bg1"/>
                </a:solidFill>
              </a:rPr>
              <a:t>Ė</a:t>
            </a:r>
          </a:p>
          <a:p>
            <a:r>
              <a:rPr lang="lt-LT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54" y="6457890"/>
            <a:ext cx="778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 smtClean="0">
                <a:solidFill>
                  <a:schemeClr val="bg1"/>
                </a:solidFill>
              </a:rPr>
              <a:t>B A I G I A M A S I S   2 0 1 5 / 1 6   M O K S L O   M E T Ų   R E N G I N Y S</a:t>
            </a:r>
            <a:endParaRPr lang="lt-LT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2" descr="C:\Users\vartotojas11\Desktop\RT KOMANDU PRISTATYMAI\svarscia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2"/>
            <a:ext cx="7309876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</a:t>
            </a:r>
            <a:r>
              <a:rPr lang="lt-LT" sz="32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 E T Ų   P R A R A D I M A S</a:t>
            </a:r>
            <a:endParaRPr lang="lt-LT" sz="32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19</a:t>
            </a:r>
            <a:endParaRPr lang="lt-LT" sz="28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3429000"/>
            <a:ext cx="57150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SURŪDIJĘ SVARSČIAI </a:t>
            </a:r>
          </a:p>
          <a:p>
            <a:endParaRPr lang="lt-LT" sz="3200" b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lt-LT" sz="32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REIŠKIA, NE VISI TRENIRUOJASI, PER MAŽAI DARBO</a:t>
            </a:r>
            <a:endParaRPr lang="lt-LT" sz="32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0" y="0"/>
            <a:ext cx="6929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A T R A D I M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785918" y="3500438"/>
            <a:ext cx="607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Mindaugui gimė sūnus.</a:t>
            </a:r>
            <a:endParaRPr lang="lt-LT" sz="32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500034" y="0"/>
            <a:ext cx="5143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D A I K T A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857356" y="3500438"/>
            <a:ext cx="22188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MAGNEZIJA</a:t>
            </a:r>
            <a:endParaRPr lang="lt-LT" sz="32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285720" y="0"/>
            <a:ext cx="5072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F R A Z Ė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285852" y="3286124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lt-LT" sz="4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785918" y="3286124"/>
            <a:ext cx="3575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3200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SPAUSK, SPAUSK.</a:t>
            </a:r>
            <a:endParaRPr lang="lt-LT" sz="3200" b="1" dirty="0">
              <a:solidFill>
                <a:schemeClr val="accent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artotojas11\Desktop\juodas fonas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9903" y="0"/>
            <a:ext cx="9213903" cy="6858000"/>
          </a:xfrm>
          <a:prstGeom prst="rect">
            <a:avLst/>
          </a:prstGeom>
          <a:noFill/>
        </p:spPr>
      </p:pic>
      <p:sp>
        <p:nvSpPr>
          <p:cNvPr id="3" name="Stačiakampis 2"/>
          <p:cNvSpPr/>
          <p:nvPr/>
        </p:nvSpPr>
        <p:spPr>
          <a:xfrm>
            <a:off x="928662" y="0"/>
            <a:ext cx="6072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3200" b="1" dirty="0" smtClean="0">
                <a:solidFill>
                  <a:schemeClr val="bg1"/>
                </a:solidFill>
              </a:rPr>
              <a:t>            M E T Ų   </a:t>
            </a:r>
            <a:r>
              <a:rPr lang="en-US" sz="3200" b="1" dirty="0" smtClean="0">
                <a:solidFill>
                  <a:schemeClr val="bg1"/>
                </a:solidFill>
              </a:rPr>
              <a:t>S K A I </a:t>
            </a:r>
            <a:r>
              <a:rPr lang="lt-LT" sz="3200" b="1" dirty="0" smtClean="0">
                <a:solidFill>
                  <a:schemeClr val="bg1"/>
                </a:solidFill>
              </a:rPr>
              <a:t>Č I U S</a:t>
            </a:r>
            <a:endParaRPr lang="lt-LT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500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</a:rPr>
              <a:t>2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1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6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0</a:t>
            </a:r>
          </a:p>
          <a:p>
            <a:r>
              <a:rPr lang="lt-LT" sz="2800" b="1" dirty="0" smtClean="0">
                <a:solidFill>
                  <a:schemeClr val="bg1"/>
                </a:solidFill>
              </a:rPr>
              <a:t>5</a:t>
            </a:r>
          </a:p>
          <a:p>
            <a:endParaRPr lang="lt-LT" sz="2800" b="1" dirty="0">
              <a:solidFill>
                <a:schemeClr val="bg1"/>
              </a:solidFill>
            </a:endParaRPr>
          </a:p>
          <a:p>
            <a:r>
              <a:rPr lang="lt-LT" sz="2800" b="1" dirty="0" smtClean="0">
                <a:solidFill>
                  <a:schemeClr val="bg1"/>
                </a:solidFill>
              </a:rPr>
              <a:t>19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143108" y="2428868"/>
            <a:ext cx="657229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5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n-US" sz="150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!!</a:t>
            </a:r>
            <a:endParaRPr lang="lt-LT" sz="15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190</Words>
  <Application>Microsoft Office PowerPoint</Application>
  <PresentationFormat>Demonstracija ekrane (4:3)</PresentationFormat>
  <Paragraphs>88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Office tema</vt:lpstr>
      <vt:lpstr>Skaidrė 1</vt:lpstr>
      <vt:lpstr>Skaidrė 2</vt:lpstr>
      <vt:lpstr>Skaidrė 3</vt:lpstr>
      <vt:lpstr>Skaidrė 4</vt:lpstr>
      <vt:lpstr>Skaidrė 5</vt:lpstr>
      <vt:lpstr>Skaidrė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Skaidrė 1</dc:title>
  <dc:creator>vartotojas11</dc:creator>
  <cp:lastModifiedBy>vartotojas11</cp:lastModifiedBy>
  <cp:revision>67</cp:revision>
  <dcterms:created xsi:type="dcterms:W3CDTF">2016-05-16T12:38:01Z</dcterms:created>
  <dcterms:modified xsi:type="dcterms:W3CDTF">2016-05-19T11:15:53Z</dcterms:modified>
</cp:coreProperties>
</file>